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9" r:id="rId13"/>
    <p:sldId id="267" r:id="rId14"/>
    <p:sldId id="270" r:id="rId15"/>
    <p:sldId id="268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ECF"/>
    <a:srgbClr val="009D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88B68C-5D42-8830-152C-B0EBCFB18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D343D6-A1DA-E9DE-B703-A52E350520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ED6914-7BA7-8974-29EE-407C8869B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CA6D-CD27-4165-B055-99D306B35AA6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7F7781-38DA-4879-3880-DAF08C4C2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29BF0C-353A-B6D8-D696-F64040590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97-0891-4CB7-BB51-2BA731EA25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316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845D60-4DA3-FD91-B464-531B395C8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DD161C-1088-7DE7-6BF4-A57F96EF8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BC6158-B920-883A-1BDD-2B9E11ED1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CA6D-CD27-4165-B055-99D306B35AA6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67946C-D948-608F-AB82-47D7B7B7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0ED4F0-59AF-9A8A-CC11-42F49C763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97-0891-4CB7-BB51-2BA731EA25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6074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A36211-5331-553F-87BD-ACA120334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A96B59-7D6E-D4AD-0B09-9CD1663E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B0D689-D27E-4FBF-ACE9-85B552C58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CA6D-CD27-4165-B055-99D306B35AA6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46B042-7AAE-A801-ABA5-6FAD9E3DF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8FF940-76F8-7DC3-3BE3-C8C211DF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97-0891-4CB7-BB51-2BA731EA25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909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BA6F3-6814-8DE2-7570-61D0E4A21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02C71D-AC3E-9B81-E939-E279768B8F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84D7D02-2F57-B059-B703-3E5AEE016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B1AEE0-A50C-5392-EE9B-69AD4F620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CA6D-CD27-4165-B055-99D306B35AA6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C262CCC-3B63-F42E-DC7D-22082C46F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070DD7-41C7-2187-3B18-123837EEF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97-0891-4CB7-BB51-2BA731EA25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5440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CF54C9-F8D1-D31E-3C84-EBF290A14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E68311-99F2-62D9-A360-D2029C6B4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B81F5C-5983-6A24-84EF-7D069A7C83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1543062-AF94-1B88-C1D3-42516DBE1C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080786D-E875-85AF-DEDF-FCD09A4043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818DA7E-55A2-B8E5-36F0-B3398EC8C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CA6D-CD27-4165-B055-99D306B35AA6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6B0114-E25A-2C29-C284-A385362C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76E6D6B-F017-3B6F-3AFB-1684AC90A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97-0891-4CB7-BB51-2BA731EA25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242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409EF0-F6B6-EBAC-832A-66D160315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815D7C9-52A0-7F20-5003-3A0E6BCF0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CA6D-CD27-4165-B055-99D306B35AA6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A9796C0-F0DA-23BC-10DC-1038A192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38B3F4-EA87-EEDB-3193-BB7EC5386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97-0891-4CB7-BB51-2BA731EA25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2249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81DBCED-393B-1024-E114-3D86B7FB7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CA6D-CD27-4165-B055-99D306B35AA6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0ACA298-11B9-BCDA-54FD-CA94B0EEE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B19955-7295-C5DE-5559-85BB9549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97-0891-4CB7-BB51-2BA731EA25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38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0DA0E2-93CF-478E-4DD7-F48956635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1EC95B-0E35-5752-F559-49871750D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81D788-5F5E-B73F-8AA1-EBC6CEE7ED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2EEEA2-9382-CCAA-B673-E087B7C52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CA6D-CD27-4165-B055-99D306B35AA6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9645D71-8DB4-0518-EC68-646B60471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894AAC7-4990-2172-53E4-A90243624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97-0891-4CB7-BB51-2BA731EA25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3413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0E0CA-DACC-FB45-A32C-298B9AB95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C7F9689-4672-80E4-F575-2DB6C71D68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C0CFB37-116A-951F-F956-FFE9BFFBA8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CC8869-0E8C-B17A-4786-F5BCC87D5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CA6D-CD27-4165-B055-99D306B35AA6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05B6EA-A4CD-AB75-3701-917AE903F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9B7FA72-4A04-B3B1-F0B3-6A963DFF2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97-0891-4CB7-BB51-2BA731EA25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316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3773ED-EB91-0587-32FB-DEC3A1A88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1E46F9-0D50-13FF-F557-427A7476F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353FDA-C6A3-DC5B-6E3D-8F5AF3F72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CA6D-CD27-4165-B055-99D306B35AA6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7B6350-CFFE-F581-E864-83249BBD9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5BE94C-F4CC-997B-1B64-60ED3723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97-0891-4CB7-BB51-2BA731EA25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3977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E191777-3D84-8F81-310D-325DF9C1FD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979606F-11CD-D7FE-D0E3-FC9EB2D35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1BCAF1-BFBC-8D8F-2872-D7C0779C9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CA6D-CD27-4165-B055-99D306B35AA6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397FA9-4F16-C189-AE1F-77AD50F07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89A070-9310-4368-FE2C-28F0E5CE7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97-0891-4CB7-BB51-2BA731EA25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8134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228CFCD-0E7D-94B2-E325-19E221404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1C8ECA-250D-F141-3ECB-74F342468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DEB692-E6DE-7B1E-E53B-CCEF90EF5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7CA6D-CD27-4165-B055-99D306B35AA6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8BC2C2-5A6D-A1EC-AB61-86D8ADAF9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D8C152-3B73-A2C8-30E0-DFB74CFF4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09997-0891-4CB7-BB51-2BA731EA25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7944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B31C9FF-ABCA-A514-0528-379E37B27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EE9EDA1-1194-A5C3-E071-3B6794E571E4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D9A8922-8FEE-8B31-6BBC-AEAF813F6961}"/>
              </a:ext>
            </a:extLst>
          </p:cNvPr>
          <p:cNvSpPr txBox="1"/>
          <p:nvPr/>
        </p:nvSpPr>
        <p:spPr>
          <a:xfrm>
            <a:off x="4695825" y="2701409"/>
            <a:ext cx="2371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9DQV-802300-3000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F776AC3-12EA-6A77-B370-794C2E4F0712}"/>
              </a:ext>
            </a:extLst>
          </p:cNvPr>
          <p:cNvSpPr txBox="1"/>
          <p:nvPr/>
        </p:nvSpPr>
        <p:spPr>
          <a:xfrm>
            <a:off x="9539288" y="896421"/>
            <a:ext cx="2371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9DRV-802400-3000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1380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C8DBEF3-D179-977A-A92B-59411E3D1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0AAB1DDC-ED94-63C4-2D92-B661E609C78D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9454527-4F97-111F-7C85-F2BD425720AB}"/>
              </a:ext>
            </a:extLst>
          </p:cNvPr>
          <p:cNvSpPr txBox="1"/>
          <p:nvPr/>
        </p:nvSpPr>
        <p:spPr>
          <a:xfrm>
            <a:off x="123825" y="2282309"/>
            <a:ext cx="2371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9DQV-801100-3000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511D775-9DF1-23C9-BDE9-AC2FB4334AF5}"/>
              </a:ext>
            </a:extLst>
          </p:cNvPr>
          <p:cNvSpPr txBox="1"/>
          <p:nvPr/>
        </p:nvSpPr>
        <p:spPr>
          <a:xfrm>
            <a:off x="9572625" y="3549134"/>
            <a:ext cx="2533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9DQV-801300-3000</a:t>
            </a:r>
          </a:p>
        </p:txBody>
      </p:sp>
    </p:spTree>
    <p:extLst>
      <p:ext uri="{BB962C8B-B14F-4D97-AF65-F5344CB8AC3E}">
        <p14:creationId xmlns:p14="http://schemas.microsoft.com/office/powerpoint/2010/main" val="2663560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88F4D0-D51B-8B9C-EE47-102DF3ECF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BE47E27-3443-BE16-67E9-236551537165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B2C3D3D-2ABD-6584-82B2-53BE86860C43}"/>
              </a:ext>
            </a:extLst>
          </p:cNvPr>
          <p:cNvSpPr txBox="1"/>
          <p:nvPr/>
        </p:nvSpPr>
        <p:spPr>
          <a:xfrm>
            <a:off x="9258300" y="2501384"/>
            <a:ext cx="22955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9DQV-803100-3000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950B36F-A76B-5912-7FCA-A88BB6F7AEA4}"/>
              </a:ext>
            </a:extLst>
          </p:cNvPr>
          <p:cNvSpPr txBox="1"/>
          <p:nvPr/>
        </p:nvSpPr>
        <p:spPr>
          <a:xfrm>
            <a:off x="2557463" y="6040993"/>
            <a:ext cx="2300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4506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9CQV-804200-3000</a:t>
            </a:r>
          </a:p>
        </p:txBody>
      </p:sp>
    </p:spTree>
    <p:extLst>
      <p:ext uri="{BB962C8B-B14F-4D97-AF65-F5344CB8AC3E}">
        <p14:creationId xmlns:p14="http://schemas.microsoft.com/office/powerpoint/2010/main" val="59095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093761A-585E-5B65-2EC8-90FE93992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9E7DE1B-5B16-CDC0-D391-403589E4B6C8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7BAD9E3-7C1F-99F4-BA95-45897B429CA2}"/>
              </a:ext>
            </a:extLst>
          </p:cNvPr>
          <p:cNvSpPr txBox="1"/>
          <p:nvPr/>
        </p:nvSpPr>
        <p:spPr>
          <a:xfrm>
            <a:off x="6096000" y="2934385"/>
            <a:ext cx="2733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4506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9DQV-802100-3000</a:t>
            </a:r>
          </a:p>
        </p:txBody>
      </p:sp>
    </p:spTree>
    <p:extLst>
      <p:ext uri="{BB962C8B-B14F-4D97-AF65-F5344CB8AC3E}">
        <p14:creationId xmlns:p14="http://schemas.microsoft.com/office/powerpoint/2010/main" val="4088534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5DBEB2F-AE17-8F61-CE05-F9139F7FB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7D47858-3B49-C371-8B9A-AADD4C9D9279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EB491B7-7574-C48A-F81B-6702A8C08EA4}"/>
              </a:ext>
            </a:extLst>
          </p:cNvPr>
          <p:cNvSpPr txBox="1"/>
          <p:nvPr/>
        </p:nvSpPr>
        <p:spPr>
          <a:xfrm>
            <a:off x="7000875" y="3244334"/>
            <a:ext cx="236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4506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9DQV-806200-3000</a:t>
            </a:r>
          </a:p>
        </p:txBody>
      </p:sp>
    </p:spTree>
    <p:extLst>
      <p:ext uri="{BB962C8B-B14F-4D97-AF65-F5344CB8AC3E}">
        <p14:creationId xmlns:p14="http://schemas.microsoft.com/office/powerpoint/2010/main" val="2654034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2A9FE71-72ED-6222-AB56-47FE5F069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A648304-06EB-6737-B1AD-2562C8C1540A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9A74C3F-F691-DD43-3A20-955B982314A5}"/>
              </a:ext>
            </a:extLst>
          </p:cNvPr>
          <p:cNvSpPr txBox="1"/>
          <p:nvPr/>
        </p:nvSpPr>
        <p:spPr>
          <a:xfrm>
            <a:off x="4667250" y="3549134"/>
            <a:ext cx="24288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4506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9DQV-806100-3001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674E9D7-70F2-5DFA-1C6C-0DF57397D6CF}"/>
              </a:ext>
            </a:extLst>
          </p:cNvPr>
          <p:cNvSpPr txBox="1"/>
          <p:nvPr/>
        </p:nvSpPr>
        <p:spPr>
          <a:xfrm>
            <a:off x="6538913" y="5994439"/>
            <a:ext cx="2538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4506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9DQV-806100-3002</a:t>
            </a:r>
          </a:p>
        </p:txBody>
      </p:sp>
    </p:spTree>
    <p:extLst>
      <p:ext uri="{BB962C8B-B14F-4D97-AF65-F5344CB8AC3E}">
        <p14:creationId xmlns:p14="http://schemas.microsoft.com/office/powerpoint/2010/main" val="2482202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836CBFF-DF06-F80B-4DE6-A1CF32AAB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4F7AEFAB-B63D-9B8C-3A31-0349B65E0988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88134C1-6FEB-5D0F-0FBE-90A5556C3345}"/>
              </a:ext>
            </a:extLst>
          </p:cNvPr>
          <p:cNvSpPr txBox="1"/>
          <p:nvPr/>
        </p:nvSpPr>
        <p:spPr>
          <a:xfrm>
            <a:off x="6877050" y="4511159"/>
            <a:ext cx="2486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4506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9CQV-806800-3000</a:t>
            </a:r>
          </a:p>
        </p:txBody>
      </p:sp>
    </p:spTree>
    <p:extLst>
      <p:ext uri="{BB962C8B-B14F-4D97-AF65-F5344CB8AC3E}">
        <p14:creationId xmlns:p14="http://schemas.microsoft.com/office/powerpoint/2010/main" val="2816585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18B7BD3-F504-96D1-C98F-4938616C4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6894039-02D6-717F-74F1-E4C4E66397D1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FF7ABDA-77A5-D2EB-0ADD-C554B49C93AE}"/>
              </a:ext>
            </a:extLst>
          </p:cNvPr>
          <p:cNvSpPr txBox="1"/>
          <p:nvPr/>
        </p:nvSpPr>
        <p:spPr>
          <a:xfrm>
            <a:off x="1447800" y="5501759"/>
            <a:ext cx="2343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9DS#-809200-6000</a:t>
            </a:r>
          </a:p>
        </p:txBody>
      </p:sp>
    </p:spTree>
    <p:extLst>
      <p:ext uri="{BB962C8B-B14F-4D97-AF65-F5344CB8AC3E}">
        <p14:creationId xmlns:p14="http://schemas.microsoft.com/office/powerpoint/2010/main" val="3221972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5191E40-CABE-B49B-5EF6-BA43A84FE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853E65E-6C93-25BA-2C15-1FF4695569C2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58C99E0-00B5-F24F-4543-BF7EC4AB3FE2}"/>
              </a:ext>
            </a:extLst>
          </p:cNvPr>
          <p:cNvSpPr txBox="1"/>
          <p:nvPr/>
        </p:nvSpPr>
        <p:spPr>
          <a:xfrm>
            <a:off x="6191250" y="6406634"/>
            <a:ext cx="2219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9DQV-809100-3000</a:t>
            </a:r>
          </a:p>
        </p:txBody>
      </p:sp>
    </p:spTree>
    <p:extLst>
      <p:ext uri="{BB962C8B-B14F-4D97-AF65-F5344CB8AC3E}">
        <p14:creationId xmlns:p14="http://schemas.microsoft.com/office/powerpoint/2010/main" val="3212661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01C2829-CC8B-4D10-AE46-6D4184716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8FB4C7C-0F8D-5342-A05C-C34FEC3B387C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C718947-097A-03D9-DFAB-02BC56C68F63}"/>
              </a:ext>
            </a:extLst>
          </p:cNvPr>
          <p:cNvSpPr txBox="1"/>
          <p:nvPr/>
        </p:nvSpPr>
        <p:spPr>
          <a:xfrm>
            <a:off x="5581650" y="2853809"/>
            <a:ext cx="23145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9DQV-805200-3000</a:t>
            </a:r>
          </a:p>
        </p:txBody>
      </p:sp>
    </p:spTree>
    <p:extLst>
      <p:ext uri="{BB962C8B-B14F-4D97-AF65-F5344CB8AC3E}">
        <p14:creationId xmlns:p14="http://schemas.microsoft.com/office/powerpoint/2010/main" val="1829537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26B0C4F-CEB1-2F50-64F5-72A39DAF02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9195E73-F438-58F7-B8C0-5DCF0CF3815B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73DC20-E93B-B6EA-E6BA-E1EE79C3AA1A}"/>
              </a:ext>
            </a:extLst>
          </p:cNvPr>
          <p:cNvSpPr txBox="1"/>
          <p:nvPr/>
        </p:nvSpPr>
        <p:spPr>
          <a:xfrm>
            <a:off x="4819650" y="3059668"/>
            <a:ext cx="2257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9DQV-808400-3000</a:t>
            </a:r>
          </a:p>
        </p:txBody>
      </p:sp>
    </p:spTree>
    <p:extLst>
      <p:ext uri="{BB962C8B-B14F-4D97-AF65-F5344CB8AC3E}">
        <p14:creationId xmlns:p14="http://schemas.microsoft.com/office/powerpoint/2010/main" val="384564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5D0C789-1C10-D302-71D9-2777BF9A9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D67261AC-164B-60B5-1FFF-2BF740EA8094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4E77DE8-D4B5-414C-A357-E50D5CA530B1}"/>
              </a:ext>
            </a:extLst>
          </p:cNvPr>
          <p:cNvSpPr txBox="1"/>
          <p:nvPr/>
        </p:nvSpPr>
        <p:spPr>
          <a:xfrm>
            <a:off x="6648450" y="2510909"/>
            <a:ext cx="2581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4506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Verde: 85224Z-00000</a:t>
            </a:r>
          </a:p>
          <a:p>
            <a:pPr defTabSz="14506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Azul 85224Z-00100</a:t>
            </a:r>
          </a:p>
        </p:txBody>
      </p:sp>
    </p:spTree>
    <p:extLst>
      <p:ext uri="{BB962C8B-B14F-4D97-AF65-F5344CB8AC3E}">
        <p14:creationId xmlns:p14="http://schemas.microsoft.com/office/powerpoint/2010/main" val="31136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A6358F5-33BD-1893-6404-FE500E165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A4E8295-0A8D-1CD3-82F7-0AA66B051C98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83B31E1-8F44-112B-49F1-C2476D5FBEA3}"/>
              </a:ext>
            </a:extLst>
          </p:cNvPr>
          <p:cNvSpPr txBox="1"/>
          <p:nvPr/>
        </p:nvSpPr>
        <p:spPr>
          <a:xfrm>
            <a:off x="3048000" y="3958709"/>
            <a:ext cx="2590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625925" eaLnBrk="0" hangingPunct="0">
              <a:spcBef>
                <a:spcPts val="173"/>
              </a:spcBef>
              <a:defRPr/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  <a:sym typeface="MS PGothic" panose="020B0600070205080204" pitchFamily="34" charset="-128"/>
              </a:rPr>
              <a:t>5BYV-804100-1000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D032E1C-74CF-E1E6-B3AE-3817DD03072F}"/>
              </a:ext>
            </a:extLst>
          </p:cNvPr>
          <p:cNvSpPr txBox="1"/>
          <p:nvPr/>
        </p:nvSpPr>
        <p:spPr>
          <a:xfrm>
            <a:off x="10415588" y="2201346"/>
            <a:ext cx="1681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625925" eaLnBrk="0" hangingPunct="0">
              <a:spcBef>
                <a:spcPts val="173"/>
              </a:spcBef>
              <a:defRPr/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  <a:sym typeface="MS PGothic" panose="020B0600070205080204" pitchFamily="34" charset="-128"/>
              </a:rPr>
              <a:t>7030-150701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9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00CA225-C1DE-E8A1-45A4-B98CA5B4F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688DE9B-67EC-382E-3CD6-DBF57740E4B3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D6A6747-3C34-3D38-AF18-B55540FBB527}"/>
              </a:ext>
            </a:extLst>
          </p:cNvPr>
          <p:cNvSpPr txBox="1"/>
          <p:nvPr/>
        </p:nvSpPr>
        <p:spPr>
          <a:xfrm>
            <a:off x="6334125" y="2339459"/>
            <a:ext cx="2257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626235">
              <a:spcBef>
                <a:spcPts val="175"/>
              </a:spcBef>
              <a:defRPr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MS PGothic" panose="020B0600070205080204" pitchFamily="34" charset="-128"/>
              </a:rPr>
              <a:t>9CQV-807000-3000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  <a:sym typeface="MS PGothic" panose="020B0600070205080204" pitchFamily="34" charset="-128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F98D123-6A56-EA08-64C0-874C81543E19}"/>
              </a:ext>
            </a:extLst>
          </p:cNvPr>
          <p:cNvSpPr txBox="1"/>
          <p:nvPr/>
        </p:nvSpPr>
        <p:spPr>
          <a:xfrm>
            <a:off x="10510838" y="4935021"/>
            <a:ext cx="1728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626235" fontAlgn="auto">
              <a:spcBef>
                <a:spcPts val="175"/>
              </a:spcBef>
              <a:spcAft>
                <a:spcPts val="0"/>
              </a:spcAft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  <a:sym typeface="MS PGothic" panose="020B0600070205080204" pitchFamily="34" charset="-128"/>
              </a:rPr>
              <a:t>7020-800750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811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8518A74-F0B0-47E7-EB5F-4E3EAC296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24618B2-43FD-B9A8-3732-25BB6D322362}"/>
              </a:ext>
            </a:extLst>
          </p:cNvPr>
          <p:cNvSpPr/>
          <p:nvPr/>
        </p:nvSpPr>
        <p:spPr>
          <a:xfrm>
            <a:off x="0" y="390525"/>
            <a:ext cx="678656" cy="111919"/>
          </a:xfrm>
          <a:prstGeom prst="rect">
            <a:avLst/>
          </a:prstGeom>
          <a:gradFill flip="none" rotWithShape="1">
            <a:gsLst>
              <a:gs pos="0">
                <a:srgbClr val="00EECF"/>
              </a:gs>
              <a:gs pos="100000">
                <a:srgbClr val="009DB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BCE28C8-5F52-FF37-F2CE-1E80EBFFDA1B}"/>
              </a:ext>
            </a:extLst>
          </p:cNvPr>
          <p:cNvSpPr txBox="1"/>
          <p:nvPr/>
        </p:nvSpPr>
        <p:spPr>
          <a:xfrm>
            <a:off x="171450" y="2672834"/>
            <a:ext cx="1790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625925" fontAlgn="auto">
              <a:spcBef>
                <a:spcPts val="173"/>
              </a:spcBef>
              <a:spcAft>
                <a:spcPts val="0"/>
              </a:spcAft>
              <a:defRPr/>
            </a:pPr>
            <a:r>
              <a:rPr lang="en-US" altLang="zh-CN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MS PGothic" panose="020B0600070205080204" pitchFamily="34" charset="-128"/>
              </a:rPr>
              <a:t>852114-00001</a:t>
            </a:r>
            <a:endParaRPr lang="en-US" altLang="zh-CN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MS PGothic" panose="020B0600070205080204" pitchFamily="34" charset="-128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CBEA12B-C5A9-DFF3-A100-DE1CA8F0339F}"/>
              </a:ext>
            </a:extLst>
          </p:cNvPr>
          <p:cNvSpPr txBox="1"/>
          <p:nvPr/>
        </p:nvSpPr>
        <p:spPr>
          <a:xfrm>
            <a:off x="9310688" y="3244334"/>
            <a:ext cx="2500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626235">
              <a:spcBef>
                <a:spcPts val="175"/>
              </a:spcBef>
              <a:defRPr/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  <a:sym typeface="MS PGothic" panose="020B0600070205080204" pitchFamily="34" charset="-128"/>
              </a:rPr>
              <a:t>9DS#-808302-6000</a:t>
            </a:r>
          </a:p>
        </p:txBody>
      </p:sp>
    </p:spTree>
    <p:extLst>
      <p:ext uri="{BB962C8B-B14F-4D97-AF65-F5344CB8AC3E}">
        <p14:creationId xmlns:p14="http://schemas.microsoft.com/office/powerpoint/2010/main" val="40977645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30</Words>
  <Application>Microsoft Office PowerPoint</Application>
  <PresentationFormat>Widescreen</PresentationFormat>
  <Paragraphs>23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Vinicius Silonio</dc:creator>
  <cp:lastModifiedBy>Vinicius Silonio</cp:lastModifiedBy>
  <cp:revision>1</cp:revision>
  <dcterms:created xsi:type="dcterms:W3CDTF">2023-04-25T19:50:27Z</dcterms:created>
  <dcterms:modified xsi:type="dcterms:W3CDTF">2023-04-25T20:16:07Z</dcterms:modified>
</cp:coreProperties>
</file>