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8738-18F0-404D-B892-C46C47365532}" type="datetimeFigureOut">
              <a:rPr lang="pt-BR" smtClean="0"/>
              <a:t>27/04/2023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7E7E-DF16-4F17-AF67-B2996E47BB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4247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8738-18F0-404D-B892-C46C47365532}" type="datetimeFigureOut">
              <a:rPr lang="pt-BR" smtClean="0"/>
              <a:t>27/04/2023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7E7E-DF16-4F17-AF67-B2996E47BB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0220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8738-18F0-404D-B892-C46C47365532}" type="datetimeFigureOut">
              <a:rPr lang="pt-BR" smtClean="0"/>
              <a:t>27/04/2023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7E7E-DF16-4F17-AF67-B2996E47BB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8123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8738-18F0-404D-B892-C46C47365532}" type="datetimeFigureOut">
              <a:rPr lang="pt-BR" smtClean="0"/>
              <a:t>27/04/2023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7E7E-DF16-4F17-AF67-B2996E47BB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7164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8738-18F0-404D-B892-C46C47365532}" type="datetimeFigureOut">
              <a:rPr lang="pt-BR" smtClean="0"/>
              <a:t>27/04/2023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7E7E-DF16-4F17-AF67-B2996E47BB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0523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8738-18F0-404D-B892-C46C47365532}" type="datetimeFigureOut">
              <a:rPr lang="pt-BR" smtClean="0"/>
              <a:t>27/04/2023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7E7E-DF16-4F17-AF67-B2996E47BB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0302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8738-18F0-404D-B892-C46C47365532}" type="datetimeFigureOut">
              <a:rPr lang="pt-BR" smtClean="0"/>
              <a:t>27/04/2023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7E7E-DF16-4F17-AF67-B2996E47BB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3486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8738-18F0-404D-B892-C46C47365532}" type="datetimeFigureOut">
              <a:rPr lang="pt-BR" smtClean="0"/>
              <a:t>27/04/2023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7E7E-DF16-4F17-AF67-B2996E47BB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3104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8738-18F0-404D-B892-C46C47365532}" type="datetimeFigureOut">
              <a:rPr lang="pt-BR" smtClean="0"/>
              <a:t>27/04/2023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7E7E-DF16-4F17-AF67-B2996E47BB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0986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8738-18F0-404D-B892-C46C47365532}" type="datetimeFigureOut">
              <a:rPr lang="pt-BR" smtClean="0"/>
              <a:t>27/04/2023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7E7E-DF16-4F17-AF67-B2996E47BB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9427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8738-18F0-404D-B892-C46C47365532}" type="datetimeFigureOut">
              <a:rPr lang="pt-BR" smtClean="0"/>
              <a:t>27/04/2023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7E7E-DF16-4F17-AF67-B2996E47BB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911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08738-18F0-404D-B892-C46C47365532}" type="datetimeFigureOut">
              <a:rPr lang="pt-BR" smtClean="0"/>
              <a:t>27/04/2023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97E7E-DF16-4F17-AF67-B2996E47BB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5396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4701309" y="2662443"/>
            <a:ext cx="2240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625600" eaLnBrk="0" hangingPunct="0">
              <a:spcBef>
                <a:spcPts val="173"/>
              </a:spcBef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9AW#-802400-2000</a:t>
            </a:r>
            <a:endParaRPr lang="en-US" altLang="zh-CN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8782858" y="891660"/>
            <a:ext cx="2240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625600" eaLnBrk="0" hangingPunct="0">
              <a:spcBef>
                <a:spcPts val="173"/>
              </a:spcBef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9AW#-802300-2000</a:t>
            </a:r>
            <a:endParaRPr lang="en-US" altLang="zh-CN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657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tângulo 4"/>
          <p:cNvSpPr/>
          <p:nvPr/>
        </p:nvSpPr>
        <p:spPr>
          <a:xfrm>
            <a:off x="3230203" y="1789607"/>
            <a:ext cx="2223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625600" eaLnBrk="0" hangingPunct="0">
              <a:spcBef>
                <a:spcPts val="173"/>
              </a:spcBef>
              <a:defRPr/>
            </a:pP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</a:rPr>
              <a:t>9AW#-801100-2000</a:t>
            </a:r>
            <a:endParaRPr lang="en-US" altLang="zh-CN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9306560" y="3344086"/>
            <a:ext cx="2240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625600" eaLnBrk="0" hangingPunct="0">
              <a:spcBef>
                <a:spcPts val="173"/>
              </a:spcBef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9AW#-801200-2000</a:t>
            </a:r>
            <a:endParaRPr lang="en-US" altLang="zh-CN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717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tângulo 4"/>
          <p:cNvSpPr/>
          <p:nvPr/>
        </p:nvSpPr>
        <p:spPr>
          <a:xfrm>
            <a:off x="6425835" y="1789606"/>
            <a:ext cx="1667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mtClean="0">
                <a:solidFill>
                  <a:prstClr val="black"/>
                </a:solidFill>
                <a:latin typeface="Arial" panose="020B0604020202020204" pitchFamily="34" charset="0"/>
              </a:rPr>
              <a:t>9AWA-800500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2909552" y="4150421"/>
            <a:ext cx="1667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625910" eaLnBrk="0" hangingPunct="0">
              <a:spcBef>
                <a:spcPts val="175"/>
              </a:spcBef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9AWA-800600</a:t>
            </a:r>
            <a:endParaRPr lang="en-US" altLang="zh-CN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82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tângulo 4"/>
          <p:cNvSpPr/>
          <p:nvPr/>
        </p:nvSpPr>
        <p:spPr>
          <a:xfrm>
            <a:off x="6181876" y="1623353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85214G-00001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1776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tângulo 4"/>
          <p:cNvSpPr/>
          <p:nvPr/>
        </p:nvSpPr>
        <p:spPr>
          <a:xfrm>
            <a:off x="5624452" y="2147054"/>
            <a:ext cx="2206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9AYV-806100-2A00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7291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tângulo 4"/>
          <p:cNvSpPr/>
          <p:nvPr/>
        </p:nvSpPr>
        <p:spPr>
          <a:xfrm>
            <a:off x="4976059" y="3252647"/>
            <a:ext cx="2206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625600" eaLnBrk="0" hangingPunct="0">
              <a:spcBef>
                <a:spcPts val="173"/>
              </a:spcBef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9AYV-805100-2A00</a:t>
            </a:r>
            <a:endParaRPr lang="en-US" altLang="zh-CN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341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tângulo 4"/>
          <p:cNvSpPr/>
          <p:nvPr/>
        </p:nvSpPr>
        <p:spPr>
          <a:xfrm>
            <a:off x="7553005" y="3510341"/>
            <a:ext cx="2206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625600" eaLnBrk="0" hangingPunct="0">
              <a:spcBef>
                <a:spcPts val="173"/>
              </a:spcBef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9AYV-806200-2A00</a:t>
            </a:r>
            <a:endParaRPr lang="en-US" altLang="zh-CN" dirty="0">
              <a:solidFill>
                <a:srgbClr val="009BB4"/>
              </a:solidFill>
              <a:latin typeface="Arial" panose="020B0604020202020204" pitchFamily="34" charset="0"/>
              <a:sym typeface="MS PGothic" panose="020B0600070205080204" pitchFamily="34" charset="-128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0" y="1930923"/>
            <a:ext cx="2210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9DSV-803100-6000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6980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tângulo 4"/>
          <p:cNvSpPr/>
          <p:nvPr/>
        </p:nvSpPr>
        <p:spPr>
          <a:xfrm>
            <a:off x="1439134" y="5505396"/>
            <a:ext cx="2198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625600" eaLnBrk="0" hangingPunct="0">
              <a:spcBef>
                <a:spcPts val="173"/>
              </a:spcBef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9DS#-809200-6000</a:t>
            </a:r>
            <a:endParaRPr lang="en-US" altLang="zh-CN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204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tângulo 4"/>
          <p:cNvSpPr/>
          <p:nvPr/>
        </p:nvSpPr>
        <p:spPr>
          <a:xfrm>
            <a:off x="2176642" y="2130429"/>
            <a:ext cx="35659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625910" eaLnBrk="0" hangingPunct="0">
              <a:spcBef>
                <a:spcPts val="175"/>
              </a:spcBef>
              <a:defRPr/>
            </a:pPr>
            <a:r>
              <a:rPr lang="en-US" altLang="zh-CN" dirty="0" smtClean="0">
                <a:solidFill>
                  <a:prstClr val="black"/>
                </a:solidFill>
                <a:latin typeface="Arial" panose="020B0604020202020204" pitchFamily="34" charset="0"/>
              </a:rPr>
              <a:t>DIANTEIRA: 9AYV-807100-2A00</a:t>
            </a:r>
            <a:endParaRPr lang="en-US" altLang="zh-CN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176642" y="2399207"/>
            <a:ext cx="3489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625910" eaLnBrk="0" hangingPunct="0">
              <a:spcBef>
                <a:spcPts val="175"/>
              </a:spcBef>
              <a:defRPr/>
            </a:pPr>
            <a:r>
              <a:rPr lang="en-US" altLang="zh-CN" dirty="0" smtClean="0">
                <a:solidFill>
                  <a:prstClr val="black"/>
                </a:solidFill>
                <a:latin typeface="Arial" panose="020B0604020202020204" pitchFamily="34" charset="0"/>
              </a:rPr>
              <a:t>TRASEIRA</a:t>
            </a: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: 9AYV-807200-2A00</a:t>
            </a:r>
            <a:endParaRPr lang="en-US" altLang="zh-CN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569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tângulo 4"/>
          <p:cNvSpPr/>
          <p:nvPr/>
        </p:nvSpPr>
        <p:spPr>
          <a:xfrm>
            <a:off x="3173636" y="2288370"/>
            <a:ext cx="2253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9AWV-806100-2000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62126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757294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tângulo 4"/>
          <p:cNvSpPr/>
          <p:nvPr/>
        </p:nvSpPr>
        <p:spPr>
          <a:xfrm>
            <a:off x="6625061" y="1871147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</a:rPr>
              <a:t>85204Z-00600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8982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tângulo 4"/>
          <p:cNvSpPr/>
          <p:nvPr/>
        </p:nvSpPr>
        <p:spPr>
          <a:xfrm>
            <a:off x="2170621" y="3967541"/>
            <a:ext cx="2198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625600" eaLnBrk="0" hangingPunct="0">
              <a:spcBef>
                <a:spcPts val="173"/>
              </a:spcBef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sym typeface="MS PGothic" panose="020B0600070205080204" pitchFamily="34" charset="-128"/>
              </a:rPr>
              <a:t>5BYV-804100-1000</a:t>
            </a:r>
            <a:endParaRPr lang="en-US" altLang="zh-CN" dirty="0">
              <a:solidFill>
                <a:prstClr val="black"/>
              </a:solidFill>
              <a:latin typeface="Arial" panose="020B0604020202020204" pitchFamily="34" charset="0"/>
              <a:sym typeface="MS PGothic" panose="020B0600070205080204" pitchFamily="34" charset="-128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8150322" y="2275116"/>
            <a:ext cx="154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sym typeface="MS PGothic" panose="020B0600070205080204" pitchFamily="34" charset="-128"/>
              </a:rPr>
              <a:t>7030-150701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9808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tângulo 4"/>
          <p:cNvSpPr/>
          <p:nvPr/>
        </p:nvSpPr>
        <p:spPr>
          <a:xfrm>
            <a:off x="8009005" y="4416428"/>
            <a:ext cx="154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sym typeface="MS PGothic" panose="020B0600070205080204" pitchFamily="34" charset="-128"/>
              </a:rPr>
              <a:t>7020-800750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552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tângulo 4"/>
          <p:cNvSpPr/>
          <p:nvPr/>
        </p:nvSpPr>
        <p:spPr>
          <a:xfrm>
            <a:off x="7598864" y="3344087"/>
            <a:ext cx="2198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625910">
              <a:spcBef>
                <a:spcPts val="175"/>
              </a:spcBef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sym typeface="MS PGothic" panose="020B0600070205080204" pitchFamily="34" charset="-128"/>
              </a:rPr>
              <a:t>9DS#-808302-6000</a:t>
            </a:r>
            <a:endParaRPr lang="en-US" altLang="zh-CN" dirty="0">
              <a:solidFill>
                <a:prstClr val="black"/>
              </a:solidFill>
              <a:latin typeface="Arial" panose="020B0604020202020204" pitchFamily="34" charset="0"/>
              <a:sym typeface="MS PGothic" panose="020B0600070205080204" pitchFamily="34" charset="-128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81044" y="2687381"/>
            <a:ext cx="1655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MS PGothic" panose="020B0600070205080204" pitchFamily="34" charset="-128"/>
              </a:rPr>
              <a:t>852114-00001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30944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37</Words>
  <Application>Microsoft Office PowerPoint</Application>
  <PresentationFormat>Widescreen</PresentationFormat>
  <Paragraphs>21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MS PGothic</vt:lpstr>
      <vt:lpstr>Arial</vt:lpstr>
      <vt:lpstr>Calibri</vt:lpstr>
      <vt:lpstr>Calibri Light</vt:lpstr>
      <vt:lpstr>等线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Luana Cedraz</dc:creator>
  <cp:lastModifiedBy>Luana Cedraz</cp:lastModifiedBy>
  <cp:revision>3</cp:revision>
  <dcterms:created xsi:type="dcterms:W3CDTF">2023-04-27T13:24:08Z</dcterms:created>
  <dcterms:modified xsi:type="dcterms:W3CDTF">2023-04-27T13:33:50Z</dcterms:modified>
</cp:coreProperties>
</file>